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8F75A845-C271-40BE-9343-EF01F48A20EF}">
  <a:tblStyle styleId="{8F75A845-C271-40BE-9343-EF01F48A20EF}"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599"/>
          </a:xfrm>
          <a:prstGeom prst="rect">
            <a:avLst/>
          </a:prstGeom>
        </p:spPr>
        <p:txBody>
          <a:bodyPr anchorCtr="0" anchor="b"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3" name="Shape 13"/>
          <p:cNvSpPr txBox="1"/>
          <p:nvPr>
            <p:ph idx="1" type="subTitle"/>
          </p:nvPr>
        </p:nvSpPr>
        <p:spPr>
          <a:xfrm>
            <a:off x="390525" y="2789130"/>
            <a:ext cx="8222100" cy="432899"/>
          </a:xfrm>
          <a:prstGeom prst="rect">
            <a:avLst/>
          </a:prstGeom>
        </p:spPr>
        <p:txBody>
          <a:bodyPr anchorCtr="0" anchor="t" bIns="91425" lIns="91425" rIns="91425" tIns="9142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rtl="0" algn="ctr">
              <a:spcBef>
                <a:spcPts val="0"/>
              </a:spcBef>
              <a:buClr>
                <a:schemeClr val="dk2"/>
              </a:buClr>
              <a:buSzPct val="100000"/>
              <a:defRPr sz="12000">
                <a:solidFill>
                  <a:schemeClr val="dk2"/>
                </a:solidFill>
              </a:defRPr>
            </a:lvl1pPr>
            <a:lvl2pPr lvl="1" rtl="0" algn="ctr">
              <a:spcBef>
                <a:spcPts val="0"/>
              </a:spcBef>
              <a:buClr>
                <a:schemeClr val="dk2"/>
              </a:buClr>
              <a:buSzPct val="100000"/>
              <a:defRPr sz="12000">
                <a:solidFill>
                  <a:schemeClr val="dk2"/>
                </a:solidFill>
              </a:defRPr>
            </a:lvl2pPr>
            <a:lvl3pPr lvl="2" rtl="0" algn="ctr">
              <a:spcBef>
                <a:spcPts val="0"/>
              </a:spcBef>
              <a:buClr>
                <a:schemeClr val="dk2"/>
              </a:buClr>
              <a:buSzPct val="100000"/>
              <a:defRPr sz="12000">
                <a:solidFill>
                  <a:schemeClr val="dk2"/>
                </a:solidFill>
              </a:defRPr>
            </a:lvl3pPr>
            <a:lvl4pPr lvl="3" rtl="0" algn="ctr">
              <a:spcBef>
                <a:spcPts val="0"/>
              </a:spcBef>
              <a:buClr>
                <a:schemeClr val="dk2"/>
              </a:buClr>
              <a:buSzPct val="100000"/>
              <a:defRPr sz="12000">
                <a:solidFill>
                  <a:schemeClr val="dk2"/>
                </a:solidFill>
              </a:defRPr>
            </a:lvl4pPr>
            <a:lvl5pPr lvl="4" rtl="0" algn="ctr">
              <a:spcBef>
                <a:spcPts val="0"/>
              </a:spcBef>
              <a:buClr>
                <a:schemeClr val="dk2"/>
              </a:buClr>
              <a:buSzPct val="100000"/>
              <a:defRPr sz="12000">
                <a:solidFill>
                  <a:schemeClr val="dk2"/>
                </a:solidFill>
              </a:defRPr>
            </a:lvl5pPr>
            <a:lvl6pPr lvl="5" rtl="0" algn="ctr">
              <a:spcBef>
                <a:spcPts val="0"/>
              </a:spcBef>
              <a:buClr>
                <a:schemeClr val="dk2"/>
              </a:buClr>
              <a:buSzPct val="100000"/>
              <a:defRPr sz="12000">
                <a:solidFill>
                  <a:schemeClr val="dk2"/>
                </a:solidFill>
              </a:defRPr>
            </a:lvl6pPr>
            <a:lvl7pPr lvl="6" rtl="0" algn="ctr">
              <a:spcBef>
                <a:spcPts val="0"/>
              </a:spcBef>
              <a:buClr>
                <a:schemeClr val="dk2"/>
              </a:buClr>
              <a:buSzPct val="100000"/>
              <a:defRPr sz="12000">
                <a:solidFill>
                  <a:schemeClr val="dk2"/>
                </a:solidFill>
              </a:defRPr>
            </a:lvl7pPr>
            <a:lvl8pPr lvl="7" rtl="0" algn="ctr">
              <a:spcBef>
                <a:spcPts val="0"/>
              </a:spcBef>
              <a:buClr>
                <a:schemeClr val="dk2"/>
              </a:buClr>
              <a:buSzPct val="100000"/>
              <a:defRPr sz="12000">
                <a:solidFill>
                  <a:schemeClr val="dk2"/>
                </a:solidFill>
              </a:defRPr>
            </a:lvl8pPr>
            <a:lvl9pPr lvl="8" rtl="0"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60" name="Shape 6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799"/>
          </a:xfrm>
          <a:prstGeom prst="rect">
            <a:avLst/>
          </a:prstGeom>
        </p:spPr>
        <p:txBody>
          <a:bodyPr anchorCtr="0" anchor="ctr" bIns="91425" lIns="91425" rIns="91425" tIns="91425"/>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p:txBody>
      </p:sp>
      <p:sp>
        <p:nvSpPr>
          <p:cNvPr id="17" name="Shape 17"/>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699"/>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699"/>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 name="Shape 28"/>
          <p:cNvSpPr txBox="1"/>
          <p:nvPr>
            <p:ph idx="1" type="body"/>
          </p:nvPr>
        </p:nvSpPr>
        <p:spPr>
          <a:xfrm>
            <a:off x="471900" y="1919075"/>
            <a:ext cx="3999899" cy="27102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9" name="Shape 29"/>
          <p:cNvSpPr txBox="1"/>
          <p:nvPr>
            <p:ph idx="2" type="body"/>
          </p:nvPr>
        </p:nvSpPr>
        <p:spPr>
          <a:xfrm>
            <a:off x="4694250" y="1919075"/>
            <a:ext cx="3999899" cy="27102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0" name="Shape 3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399"/>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599" cy="602700"/>
          </a:xfrm>
          <a:prstGeom prst="rect">
            <a:avLst/>
          </a:prstGeom>
        </p:spPr>
        <p:txBody>
          <a:bodyPr anchorCtr="0" anchor="ctr"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35" name="Shape 35"/>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7999" cy="9533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40" name="Shape 40"/>
          <p:cNvSpPr txBox="1"/>
          <p:nvPr>
            <p:ph idx="1" type="body"/>
          </p:nvPr>
        </p:nvSpPr>
        <p:spPr>
          <a:xfrm>
            <a:off x="226075" y="1465800"/>
            <a:ext cx="2807999" cy="3163499"/>
          </a:xfrm>
          <a:prstGeom prst="rect">
            <a:avLst/>
          </a:prstGeom>
        </p:spPr>
        <p:txBody>
          <a:bodyPr anchorCtr="0" anchor="t" bIns="91425" lIns="91425" rIns="91425" tIns="91425"/>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p:txBody>
      </p:sp>
      <p:sp>
        <p:nvSpPr>
          <p:cNvPr id="44" name="Shape 4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199" cy="1482300"/>
          </a:xfrm>
          <a:prstGeom prst="rect">
            <a:avLst/>
          </a:prstGeom>
        </p:spPr>
        <p:txBody>
          <a:bodyPr anchorCtr="0" anchor="b" bIns="91425" lIns="91425" rIns="91425" tIns="91425"/>
          <a:lstStyle>
            <a:lvl1pPr lvl="0" rtl="0" algn="ctr">
              <a:spcBef>
                <a:spcPts val="0"/>
              </a:spcBef>
              <a:buClr>
                <a:schemeClr val="dk2"/>
              </a:buClr>
              <a:buSzPct val="100000"/>
              <a:defRPr sz="4200">
                <a:solidFill>
                  <a:schemeClr val="dk2"/>
                </a:solidFill>
              </a:defRPr>
            </a:lvl1pPr>
            <a:lvl2pPr lvl="1" rtl="0" algn="ctr">
              <a:spcBef>
                <a:spcPts val="0"/>
              </a:spcBef>
              <a:buClr>
                <a:schemeClr val="dk2"/>
              </a:buClr>
              <a:buSzPct val="100000"/>
              <a:defRPr sz="4200">
                <a:solidFill>
                  <a:schemeClr val="dk2"/>
                </a:solidFill>
              </a:defRPr>
            </a:lvl2pPr>
            <a:lvl3pPr lvl="2" rtl="0" algn="ctr">
              <a:spcBef>
                <a:spcPts val="0"/>
              </a:spcBef>
              <a:buClr>
                <a:schemeClr val="dk2"/>
              </a:buClr>
              <a:buSzPct val="100000"/>
              <a:defRPr sz="4200">
                <a:solidFill>
                  <a:schemeClr val="dk2"/>
                </a:solidFill>
              </a:defRPr>
            </a:lvl3pPr>
            <a:lvl4pPr lvl="3" rtl="0" algn="ctr">
              <a:spcBef>
                <a:spcPts val="0"/>
              </a:spcBef>
              <a:buClr>
                <a:schemeClr val="dk2"/>
              </a:buClr>
              <a:buSzPct val="100000"/>
              <a:defRPr sz="4200">
                <a:solidFill>
                  <a:schemeClr val="dk2"/>
                </a:solidFill>
              </a:defRPr>
            </a:lvl4pPr>
            <a:lvl5pPr lvl="4" rtl="0" algn="ctr">
              <a:spcBef>
                <a:spcPts val="0"/>
              </a:spcBef>
              <a:buClr>
                <a:schemeClr val="dk2"/>
              </a:buClr>
              <a:buSzPct val="100000"/>
              <a:defRPr sz="4200">
                <a:solidFill>
                  <a:schemeClr val="dk2"/>
                </a:solidFill>
              </a:defRPr>
            </a:lvl5pPr>
            <a:lvl6pPr lvl="5" rtl="0" algn="ctr">
              <a:spcBef>
                <a:spcPts val="0"/>
              </a:spcBef>
              <a:buClr>
                <a:schemeClr val="dk2"/>
              </a:buClr>
              <a:buSzPct val="100000"/>
              <a:defRPr sz="4200">
                <a:solidFill>
                  <a:schemeClr val="dk2"/>
                </a:solidFill>
              </a:defRPr>
            </a:lvl6pPr>
            <a:lvl7pPr lvl="6" rtl="0" algn="ctr">
              <a:spcBef>
                <a:spcPts val="0"/>
              </a:spcBef>
              <a:buClr>
                <a:schemeClr val="dk2"/>
              </a:buClr>
              <a:buSzPct val="100000"/>
              <a:defRPr sz="4200">
                <a:solidFill>
                  <a:schemeClr val="dk2"/>
                </a:solidFill>
              </a:defRPr>
            </a:lvl7pPr>
            <a:lvl8pPr lvl="7" rtl="0" algn="ctr">
              <a:spcBef>
                <a:spcPts val="0"/>
              </a:spcBef>
              <a:buClr>
                <a:schemeClr val="dk2"/>
              </a:buClr>
              <a:buSzPct val="100000"/>
              <a:defRPr sz="4200">
                <a:solidFill>
                  <a:schemeClr val="dk2"/>
                </a:solidFill>
              </a:defRPr>
            </a:lvl8pPr>
            <a:lvl9pPr lvl="8" rtl="0"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199"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099"/>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1999" cy="446700"/>
          </a:xfrm>
          <a:prstGeom prst="rect">
            <a:avLst/>
          </a:prstGeom>
        </p:spPr>
        <p:txBody>
          <a:bodyPr anchorCtr="0" anchor="ctr" bIns="91425" lIns="91425" rIns="91425" tIns="91425"/>
          <a:lstStyle>
            <a:lvl1pPr lvl="0" rt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699"/>
          </a:xfrm>
          <a:prstGeom prst="rect">
            <a:avLst/>
          </a:prstGeom>
          <a:noFill/>
          <a:ln>
            <a:noFill/>
          </a:ln>
        </p:spPr>
        <p:txBody>
          <a:bodyPr anchorCtr="0" anchor="b" bIns="91425" lIns="91425" rIns="91425" tIns="91425"/>
          <a:lstStyle>
            <a:lvl1pPr lvl="0" rt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04.png"/><Relationship Id="rId4" Type="http://schemas.openxmlformats.org/officeDocument/2006/relationships/image" Target="../media/image07.png"/><Relationship Id="rId5" Type="http://schemas.openxmlformats.org/officeDocument/2006/relationships/image" Target="../media/image06.png"/><Relationship Id="rId6" Type="http://schemas.openxmlformats.org/officeDocument/2006/relationships/image" Target="../media/image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599"/>
          </a:xfrm>
          <a:prstGeom prst="rect">
            <a:avLst/>
          </a:prstGeom>
        </p:spPr>
        <p:txBody>
          <a:bodyPr anchorCtr="0" anchor="b" bIns="91425" lIns="91425" rIns="91425" tIns="91425">
            <a:noAutofit/>
          </a:bodyPr>
          <a:lstStyle/>
          <a:p>
            <a:pPr lvl="0" rtl="0">
              <a:spcBef>
                <a:spcPts val="0"/>
              </a:spcBef>
              <a:buNone/>
            </a:pPr>
            <a:r>
              <a:rPr lang="en"/>
              <a:t>Company Name</a:t>
            </a:r>
          </a:p>
        </p:txBody>
      </p:sp>
      <p:sp>
        <p:nvSpPr>
          <p:cNvPr id="68" name="Shape 68"/>
          <p:cNvSpPr txBox="1"/>
          <p:nvPr>
            <p:ph idx="1" type="subTitle"/>
          </p:nvPr>
        </p:nvSpPr>
        <p:spPr>
          <a:xfrm>
            <a:off x="390525" y="2789130"/>
            <a:ext cx="8222100" cy="432899"/>
          </a:xfrm>
          <a:prstGeom prst="rect">
            <a:avLst/>
          </a:prstGeom>
        </p:spPr>
        <p:txBody>
          <a:bodyPr anchorCtr="0" anchor="t" bIns="91425" lIns="91425" rIns="91425" tIns="91425">
            <a:noAutofit/>
          </a:bodyPr>
          <a:lstStyle/>
          <a:p>
            <a:pPr lvl="0" rtl="0">
              <a:spcBef>
                <a:spcPts val="0"/>
              </a:spcBef>
              <a:buNone/>
            </a:pPr>
            <a:r>
              <a:rPr lang="en"/>
              <a:t>Your company tagline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226077" y="357800"/>
            <a:ext cx="2807999" cy="953399"/>
          </a:xfrm>
          <a:prstGeom prst="rect">
            <a:avLst/>
          </a:prstGeom>
        </p:spPr>
        <p:txBody>
          <a:bodyPr anchorCtr="0" anchor="b" bIns="91425" lIns="91425" rIns="91425" tIns="91425">
            <a:noAutofit/>
          </a:bodyPr>
          <a:lstStyle/>
          <a:p>
            <a:pPr lvl="0">
              <a:spcBef>
                <a:spcPts val="0"/>
              </a:spcBef>
              <a:buNone/>
            </a:pPr>
            <a:r>
              <a:rPr lang="en" sz="2800"/>
              <a:t>Revenue model</a:t>
            </a:r>
          </a:p>
        </p:txBody>
      </p:sp>
      <p:sp>
        <p:nvSpPr>
          <p:cNvPr id="169" name="Shape 169"/>
          <p:cNvSpPr txBox="1"/>
          <p:nvPr>
            <p:ph idx="1" type="body"/>
          </p:nvPr>
        </p:nvSpPr>
        <p:spPr>
          <a:xfrm>
            <a:off x="226075" y="1465800"/>
            <a:ext cx="2807999" cy="3163499"/>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 sed do eiusmod tempor incididunt</a:t>
            </a:r>
          </a:p>
        </p:txBody>
      </p:sp>
      <p:sp>
        <p:nvSpPr>
          <p:cNvPr id="170" name="Shape 170"/>
          <p:cNvSpPr txBox="1"/>
          <p:nvPr>
            <p:ph type="title"/>
          </p:nvPr>
        </p:nvSpPr>
        <p:spPr>
          <a:xfrm>
            <a:off x="4337500" y="514150"/>
            <a:ext cx="3753899" cy="962099"/>
          </a:xfrm>
          <a:prstGeom prst="rect">
            <a:avLst/>
          </a:prstGeom>
          <a:solidFill>
            <a:schemeClr val="accent5"/>
          </a:solidFill>
        </p:spPr>
        <p:txBody>
          <a:bodyPr anchorCtr="0" anchor="ctr" bIns="91425" lIns="91425" rIns="91425" tIns="91425">
            <a:noAutofit/>
          </a:bodyPr>
          <a:lstStyle/>
          <a:p>
            <a:pPr lvl="0" rtl="0" algn="ctr">
              <a:spcBef>
                <a:spcPts val="0"/>
              </a:spcBef>
              <a:buNone/>
            </a:pPr>
            <a:r>
              <a:rPr lang="en"/>
              <a:t>Consumer</a:t>
            </a:r>
          </a:p>
        </p:txBody>
      </p:sp>
      <p:cxnSp>
        <p:nvCxnSpPr>
          <p:cNvPr id="171" name="Shape 171"/>
          <p:cNvCxnSpPr>
            <a:stCxn id="170" idx="2"/>
            <a:endCxn id="172" idx="0"/>
          </p:cNvCxnSpPr>
          <p:nvPr/>
        </p:nvCxnSpPr>
        <p:spPr>
          <a:xfrm>
            <a:off x="6214449" y="1476249"/>
            <a:ext cx="0" cy="614400"/>
          </a:xfrm>
          <a:prstGeom prst="straightConnector1">
            <a:avLst/>
          </a:prstGeom>
          <a:noFill/>
          <a:ln cap="flat" cmpd="sng" w="9525">
            <a:solidFill>
              <a:schemeClr val="dk2"/>
            </a:solidFill>
            <a:prstDash val="solid"/>
            <a:round/>
            <a:headEnd len="lg" w="lg" type="none"/>
            <a:tailEnd len="lg" w="lg" type="none"/>
          </a:ln>
        </p:spPr>
      </p:cxnSp>
      <p:sp>
        <p:nvSpPr>
          <p:cNvPr id="172" name="Shape 172"/>
          <p:cNvSpPr txBox="1"/>
          <p:nvPr>
            <p:ph type="title"/>
          </p:nvPr>
        </p:nvSpPr>
        <p:spPr>
          <a:xfrm>
            <a:off x="4337500" y="2090675"/>
            <a:ext cx="3753899" cy="962099"/>
          </a:xfrm>
          <a:prstGeom prst="rect">
            <a:avLst/>
          </a:prstGeom>
          <a:solidFill>
            <a:schemeClr val="dk1"/>
          </a:solidFill>
        </p:spPr>
        <p:txBody>
          <a:bodyPr anchorCtr="0" anchor="ctr" bIns="91425" lIns="91425" rIns="91425" tIns="91425">
            <a:noAutofit/>
          </a:bodyPr>
          <a:lstStyle/>
          <a:p>
            <a:pPr lvl="0" rtl="0" algn="ctr">
              <a:spcBef>
                <a:spcPts val="0"/>
              </a:spcBef>
              <a:buNone/>
            </a:pPr>
            <a:r>
              <a:rPr lang="en"/>
              <a:t>Venue</a:t>
            </a:r>
          </a:p>
        </p:txBody>
      </p:sp>
      <p:cxnSp>
        <p:nvCxnSpPr>
          <p:cNvPr id="173" name="Shape 173"/>
          <p:cNvCxnSpPr>
            <a:stCxn id="172" idx="2"/>
            <a:endCxn id="174" idx="0"/>
          </p:cNvCxnSpPr>
          <p:nvPr/>
        </p:nvCxnSpPr>
        <p:spPr>
          <a:xfrm>
            <a:off x="6214449" y="3052775"/>
            <a:ext cx="0" cy="614400"/>
          </a:xfrm>
          <a:prstGeom prst="straightConnector1">
            <a:avLst/>
          </a:prstGeom>
          <a:noFill/>
          <a:ln cap="flat" cmpd="sng" w="9525">
            <a:solidFill>
              <a:schemeClr val="dk2"/>
            </a:solidFill>
            <a:prstDash val="solid"/>
            <a:round/>
            <a:headEnd len="lg" w="lg" type="none"/>
            <a:tailEnd len="lg" w="lg" type="none"/>
          </a:ln>
        </p:spPr>
      </p:cxnSp>
      <p:sp>
        <p:nvSpPr>
          <p:cNvPr id="174" name="Shape 174"/>
          <p:cNvSpPr txBox="1"/>
          <p:nvPr>
            <p:ph type="title"/>
          </p:nvPr>
        </p:nvSpPr>
        <p:spPr>
          <a:xfrm>
            <a:off x="4337501" y="3667157"/>
            <a:ext cx="3753899" cy="962099"/>
          </a:xfrm>
          <a:prstGeom prst="rect">
            <a:avLst/>
          </a:prstGeom>
          <a:solidFill>
            <a:schemeClr val="accent1"/>
          </a:solidFill>
        </p:spPr>
        <p:txBody>
          <a:bodyPr anchorCtr="0" anchor="ctr" bIns="91425" lIns="91425" rIns="91425" tIns="91425">
            <a:noAutofit/>
          </a:bodyPr>
          <a:lstStyle/>
          <a:p>
            <a:pPr lvl="0" rtl="0" algn="ctr">
              <a:spcBef>
                <a:spcPts val="0"/>
              </a:spcBef>
              <a:buNone/>
            </a:pPr>
            <a:r>
              <a:rPr lang="en"/>
              <a:t>Artist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descr="Overhead shot of young people sitting on a boardwalk" id="179" name="Shape 179"/>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80" name="Shape 180"/>
          <p:cNvSpPr txBox="1"/>
          <p:nvPr>
            <p:ph type="title"/>
          </p:nvPr>
        </p:nvSpPr>
        <p:spPr>
          <a:xfrm>
            <a:off x="490250" y="488250"/>
            <a:ext cx="4439099" cy="4090800"/>
          </a:xfrm>
          <a:prstGeom prst="rect">
            <a:avLst/>
          </a:prstGeom>
        </p:spPr>
        <p:txBody>
          <a:bodyPr anchorCtr="0" anchor="ctr" bIns="91425" lIns="91425" rIns="91425" tIns="91425">
            <a:noAutofit/>
          </a:bodyPr>
          <a:lstStyle/>
          <a:p>
            <a:pPr lvl="0" rtl="0">
              <a:spcBef>
                <a:spcPts val="0"/>
              </a:spcBef>
              <a:spcAft>
                <a:spcPts val="1000"/>
              </a:spcAft>
              <a:buNone/>
            </a:pPr>
            <a:r>
              <a:rPr b="1" lang="en" sz="3000"/>
              <a:t>Why now?</a:t>
            </a:r>
          </a:p>
          <a:p>
            <a:pPr lvl="0" rtl="0">
              <a:spcBef>
                <a:spcPts val="0"/>
              </a:spcBef>
              <a:spcAft>
                <a:spcPts val="1000"/>
              </a:spcAft>
              <a:buNone/>
            </a:pPr>
            <a:r>
              <a:rPr lang="en" sz="3000"/>
              <a:t>Lorem ipsum dolor sit amet, consectetur adipiscing elit, sed do eiusmod tempor incididunt</a:t>
            </a:r>
          </a:p>
        </p:txBody>
      </p:sp>
      <p:grpSp>
        <p:nvGrpSpPr>
          <p:cNvPr id="181" name="Shape 181"/>
          <p:cNvGrpSpPr/>
          <p:nvPr/>
        </p:nvGrpSpPr>
        <p:grpSpPr>
          <a:xfrm>
            <a:off x="5212393" y="864519"/>
            <a:ext cx="3307407" cy="3307407"/>
            <a:chOff x="5212393" y="864519"/>
            <a:chExt cx="3307407" cy="3307407"/>
          </a:xfrm>
        </p:grpSpPr>
        <p:sp>
          <p:nvSpPr>
            <p:cNvPr id="182" name="Shape 182"/>
            <p:cNvSpPr/>
            <p:nvPr/>
          </p:nvSpPr>
          <p:spPr>
            <a:xfrm>
              <a:off x="5212393"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3" name="Shape 183"/>
            <p:cNvSpPr/>
            <p:nvPr/>
          </p:nvSpPr>
          <p:spPr>
            <a:xfrm>
              <a:off x="5549484"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4" name="Shape 184"/>
            <p:cNvSpPr/>
            <p:nvPr/>
          </p:nvSpPr>
          <p:spPr>
            <a:xfrm>
              <a:off x="5886575"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5" name="Shape 185"/>
            <p:cNvSpPr/>
            <p:nvPr/>
          </p:nvSpPr>
          <p:spPr>
            <a:xfrm>
              <a:off x="6223662"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6" name="Shape 186"/>
            <p:cNvSpPr/>
            <p:nvPr/>
          </p:nvSpPr>
          <p:spPr>
            <a:xfrm>
              <a:off x="6560753"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7" name="Shape 187"/>
            <p:cNvSpPr/>
            <p:nvPr/>
          </p:nvSpPr>
          <p:spPr>
            <a:xfrm>
              <a:off x="6897843"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8" name="Shape 188"/>
            <p:cNvSpPr/>
            <p:nvPr/>
          </p:nvSpPr>
          <p:spPr>
            <a:xfrm>
              <a:off x="7234932"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9" name="Shape 189"/>
            <p:cNvSpPr/>
            <p:nvPr/>
          </p:nvSpPr>
          <p:spPr>
            <a:xfrm>
              <a:off x="7572022"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0" name="Shape 190"/>
            <p:cNvSpPr/>
            <p:nvPr/>
          </p:nvSpPr>
          <p:spPr>
            <a:xfrm>
              <a:off x="7909113"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1" name="Shape 191"/>
            <p:cNvSpPr/>
            <p:nvPr/>
          </p:nvSpPr>
          <p:spPr>
            <a:xfrm>
              <a:off x="8246200"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2" name="Shape 192"/>
            <p:cNvSpPr/>
            <p:nvPr/>
          </p:nvSpPr>
          <p:spPr>
            <a:xfrm>
              <a:off x="5212393"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3" name="Shape 193"/>
            <p:cNvSpPr/>
            <p:nvPr/>
          </p:nvSpPr>
          <p:spPr>
            <a:xfrm>
              <a:off x="5549484"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a:off x="5886575" y="1201621"/>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6223662"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a:off x="6560753"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7" name="Shape 197"/>
            <p:cNvSpPr/>
            <p:nvPr/>
          </p:nvSpPr>
          <p:spPr>
            <a:xfrm>
              <a:off x="6897843"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8" name="Shape 198"/>
            <p:cNvSpPr/>
            <p:nvPr/>
          </p:nvSpPr>
          <p:spPr>
            <a:xfrm>
              <a:off x="7234932"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9" name="Shape 199"/>
            <p:cNvSpPr/>
            <p:nvPr/>
          </p:nvSpPr>
          <p:spPr>
            <a:xfrm>
              <a:off x="7572022"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a:off x="7909113"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1" name="Shape 201"/>
            <p:cNvSpPr/>
            <p:nvPr/>
          </p:nvSpPr>
          <p:spPr>
            <a:xfrm>
              <a:off x="8246200"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2" name="Shape 202"/>
            <p:cNvSpPr/>
            <p:nvPr/>
          </p:nvSpPr>
          <p:spPr>
            <a:xfrm>
              <a:off x="5212393"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5549484"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4" name="Shape 204"/>
            <p:cNvSpPr/>
            <p:nvPr/>
          </p:nvSpPr>
          <p:spPr>
            <a:xfrm>
              <a:off x="5886575"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5" name="Shape 205"/>
            <p:cNvSpPr/>
            <p:nvPr/>
          </p:nvSpPr>
          <p:spPr>
            <a:xfrm>
              <a:off x="6223662"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a:off x="6560753"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a:off x="6897843"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8" name="Shape 208"/>
            <p:cNvSpPr/>
            <p:nvPr/>
          </p:nvSpPr>
          <p:spPr>
            <a:xfrm>
              <a:off x="7234932"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9" name="Shape 209"/>
            <p:cNvSpPr/>
            <p:nvPr/>
          </p:nvSpPr>
          <p:spPr>
            <a:xfrm>
              <a:off x="7572022"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0" name="Shape 210"/>
            <p:cNvSpPr/>
            <p:nvPr/>
          </p:nvSpPr>
          <p:spPr>
            <a:xfrm>
              <a:off x="7909113"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1" name="Shape 211"/>
            <p:cNvSpPr/>
            <p:nvPr/>
          </p:nvSpPr>
          <p:spPr>
            <a:xfrm>
              <a:off x="8246200"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2" name="Shape 212"/>
            <p:cNvSpPr/>
            <p:nvPr/>
          </p:nvSpPr>
          <p:spPr>
            <a:xfrm>
              <a:off x="5212393"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3" name="Shape 213"/>
            <p:cNvSpPr/>
            <p:nvPr/>
          </p:nvSpPr>
          <p:spPr>
            <a:xfrm>
              <a:off x="5549484"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4" name="Shape 214"/>
            <p:cNvSpPr/>
            <p:nvPr/>
          </p:nvSpPr>
          <p:spPr>
            <a:xfrm>
              <a:off x="5886575"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5" name="Shape 215"/>
            <p:cNvSpPr/>
            <p:nvPr/>
          </p:nvSpPr>
          <p:spPr>
            <a:xfrm>
              <a:off x="6223662"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6" name="Shape 216"/>
            <p:cNvSpPr/>
            <p:nvPr/>
          </p:nvSpPr>
          <p:spPr>
            <a:xfrm>
              <a:off x="6560753"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7" name="Shape 217"/>
            <p:cNvSpPr/>
            <p:nvPr/>
          </p:nvSpPr>
          <p:spPr>
            <a:xfrm>
              <a:off x="6897843"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8" name="Shape 218"/>
            <p:cNvSpPr/>
            <p:nvPr/>
          </p:nvSpPr>
          <p:spPr>
            <a:xfrm>
              <a:off x="7234932"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9" name="Shape 219"/>
            <p:cNvSpPr/>
            <p:nvPr/>
          </p:nvSpPr>
          <p:spPr>
            <a:xfrm>
              <a:off x="7572022"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a:off x="7909113"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8246200"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2" name="Shape 222"/>
            <p:cNvSpPr/>
            <p:nvPr/>
          </p:nvSpPr>
          <p:spPr>
            <a:xfrm>
              <a:off x="5212393"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3" name="Shape 223"/>
            <p:cNvSpPr/>
            <p:nvPr/>
          </p:nvSpPr>
          <p:spPr>
            <a:xfrm>
              <a:off x="5549484"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4" name="Shape 224"/>
            <p:cNvSpPr/>
            <p:nvPr/>
          </p:nvSpPr>
          <p:spPr>
            <a:xfrm>
              <a:off x="5886575"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5" name="Shape 225"/>
            <p:cNvSpPr/>
            <p:nvPr/>
          </p:nvSpPr>
          <p:spPr>
            <a:xfrm>
              <a:off x="6223662"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6" name="Shape 226"/>
            <p:cNvSpPr/>
            <p:nvPr/>
          </p:nvSpPr>
          <p:spPr>
            <a:xfrm>
              <a:off x="6560753"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7" name="Shape 227"/>
            <p:cNvSpPr/>
            <p:nvPr/>
          </p:nvSpPr>
          <p:spPr>
            <a:xfrm>
              <a:off x="6897843"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8" name="Shape 228"/>
            <p:cNvSpPr/>
            <p:nvPr/>
          </p:nvSpPr>
          <p:spPr>
            <a:xfrm>
              <a:off x="7234932"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9" name="Shape 229"/>
            <p:cNvSpPr/>
            <p:nvPr/>
          </p:nvSpPr>
          <p:spPr>
            <a:xfrm>
              <a:off x="7572022"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0" name="Shape 230"/>
            <p:cNvSpPr/>
            <p:nvPr/>
          </p:nvSpPr>
          <p:spPr>
            <a:xfrm>
              <a:off x="7909113"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1" name="Shape 231"/>
            <p:cNvSpPr/>
            <p:nvPr/>
          </p:nvSpPr>
          <p:spPr>
            <a:xfrm>
              <a:off x="8246200"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2" name="Shape 232"/>
            <p:cNvSpPr/>
            <p:nvPr/>
          </p:nvSpPr>
          <p:spPr>
            <a:xfrm>
              <a:off x="5212393"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3" name="Shape 233"/>
            <p:cNvSpPr/>
            <p:nvPr/>
          </p:nvSpPr>
          <p:spPr>
            <a:xfrm>
              <a:off x="5549484"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4" name="Shape 234"/>
            <p:cNvSpPr/>
            <p:nvPr/>
          </p:nvSpPr>
          <p:spPr>
            <a:xfrm>
              <a:off x="5886575"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5" name="Shape 235"/>
            <p:cNvSpPr/>
            <p:nvPr/>
          </p:nvSpPr>
          <p:spPr>
            <a:xfrm>
              <a:off x="6223662" y="2549968"/>
              <a:ext cx="273600" cy="273600"/>
            </a:xfrm>
            <a:prstGeom prst="rect">
              <a:avLst/>
            </a:prstGeom>
            <a:solidFill>
              <a:schemeClr val="accent5"/>
            </a:solidFill>
            <a:ln>
              <a:noFill/>
            </a:ln>
          </p:spPr>
          <p:txBody>
            <a:bodyPr anchorCtr="0" anchor="ctr" bIns="91425" lIns="91425" rIns="91425" tIns="91425">
              <a:noAutofit/>
            </a:bodyPr>
            <a:lstStyle/>
            <a:p>
              <a:pPr lvl="0" rtl="0">
                <a:spcBef>
                  <a:spcPts val="0"/>
                </a:spcBef>
                <a:buNone/>
              </a:pPr>
              <a:r>
                <a:t/>
              </a:r>
              <a:endParaRPr/>
            </a:p>
          </p:txBody>
        </p:sp>
        <p:sp>
          <p:nvSpPr>
            <p:cNvPr id="236" name="Shape 236"/>
            <p:cNvSpPr/>
            <p:nvPr/>
          </p:nvSpPr>
          <p:spPr>
            <a:xfrm>
              <a:off x="6560753"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a:off x="6897843"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8" name="Shape 238"/>
            <p:cNvSpPr/>
            <p:nvPr/>
          </p:nvSpPr>
          <p:spPr>
            <a:xfrm>
              <a:off x="7234932"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9" name="Shape 239"/>
            <p:cNvSpPr/>
            <p:nvPr/>
          </p:nvSpPr>
          <p:spPr>
            <a:xfrm>
              <a:off x="7572022"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40" name="Shape 240"/>
            <p:cNvSpPr/>
            <p:nvPr/>
          </p:nvSpPr>
          <p:spPr>
            <a:xfrm>
              <a:off x="7909113"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41" name="Shape 241"/>
            <p:cNvSpPr/>
            <p:nvPr/>
          </p:nvSpPr>
          <p:spPr>
            <a:xfrm>
              <a:off x="8246200"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42" name="Shape 242"/>
            <p:cNvSpPr/>
            <p:nvPr/>
          </p:nvSpPr>
          <p:spPr>
            <a:xfrm>
              <a:off x="5212393"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3" name="Shape 243"/>
            <p:cNvSpPr/>
            <p:nvPr/>
          </p:nvSpPr>
          <p:spPr>
            <a:xfrm>
              <a:off x="5549484"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4" name="Shape 244"/>
            <p:cNvSpPr/>
            <p:nvPr/>
          </p:nvSpPr>
          <p:spPr>
            <a:xfrm>
              <a:off x="5886575"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5" name="Shape 245"/>
            <p:cNvSpPr/>
            <p:nvPr/>
          </p:nvSpPr>
          <p:spPr>
            <a:xfrm>
              <a:off x="6223662"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6" name="Shape 246"/>
            <p:cNvSpPr/>
            <p:nvPr/>
          </p:nvSpPr>
          <p:spPr>
            <a:xfrm>
              <a:off x="6560753"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7" name="Shape 247"/>
            <p:cNvSpPr/>
            <p:nvPr/>
          </p:nvSpPr>
          <p:spPr>
            <a:xfrm>
              <a:off x="6897843"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8" name="Shape 248"/>
            <p:cNvSpPr/>
            <p:nvPr/>
          </p:nvSpPr>
          <p:spPr>
            <a:xfrm>
              <a:off x="7234932"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9" name="Shape 249"/>
            <p:cNvSpPr/>
            <p:nvPr/>
          </p:nvSpPr>
          <p:spPr>
            <a:xfrm>
              <a:off x="7572022"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0" name="Shape 250"/>
            <p:cNvSpPr/>
            <p:nvPr/>
          </p:nvSpPr>
          <p:spPr>
            <a:xfrm>
              <a:off x="7909113"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1" name="Shape 251"/>
            <p:cNvSpPr/>
            <p:nvPr/>
          </p:nvSpPr>
          <p:spPr>
            <a:xfrm>
              <a:off x="8246200"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2" name="Shape 252"/>
            <p:cNvSpPr/>
            <p:nvPr/>
          </p:nvSpPr>
          <p:spPr>
            <a:xfrm>
              <a:off x="5212393"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3" name="Shape 253"/>
            <p:cNvSpPr/>
            <p:nvPr/>
          </p:nvSpPr>
          <p:spPr>
            <a:xfrm>
              <a:off x="5549484"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4" name="Shape 254"/>
            <p:cNvSpPr/>
            <p:nvPr/>
          </p:nvSpPr>
          <p:spPr>
            <a:xfrm>
              <a:off x="5886575"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5" name="Shape 255"/>
            <p:cNvSpPr/>
            <p:nvPr/>
          </p:nvSpPr>
          <p:spPr>
            <a:xfrm>
              <a:off x="6223662"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6" name="Shape 256"/>
            <p:cNvSpPr/>
            <p:nvPr/>
          </p:nvSpPr>
          <p:spPr>
            <a:xfrm>
              <a:off x="6560753"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7" name="Shape 257"/>
            <p:cNvSpPr/>
            <p:nvPr/>
          </p:nvSpPr>
          <p:spPr>
            <a:xfrm>
              <a:off x="6897843"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8" name="Shape 258"/>
            <p:cNvSpPr/>
            <p:nvPr/>
          </p:nvSpPr>
          <p:spPr>
            <a:xfrm>
              <a:off x="7234932"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9" name="Shape 259"/>
            <p:cNvSpPr/>
            <p:nvPr/>
          </p:nvSpPr>
          <p:spPr>
            <a:xfrm>
              <a:off x="7572022"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0" name="Shape 260"/>
            <p:cNvSpPr/>
            <p:nvPr/>
          </p:nvSpPr>
          <p:spPr>
            <a:xfrm>
              <a:off x="7909113"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1" name="Shape 261"/>
            <p:cNvSpPr/>
            <p:nvPr/>
          </p:nvSpPr>
          <p:spPr>
            <a:xfrm>
              <a:off x="8246200"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a:off x="5212393"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3" name="Shape 263"/>
            <p:cNvSpPr/>
            <p:nvPr/>
          </p:nvSpPr>
          <p:spPr>
            <a:xfrm>
              <a:off x="5549484"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4" name="Shape 264"/>
            <p:cNvSpPr/>
            <p:nvPr/>
          </p:nvSpPr>
          <p:spPr>
            <a:xfrm>
              <a:off x="5886575"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5" name="Shape 265"/>
            <p:cNvSpPr/>
            <p:nvPr/>
          </p:nvSpPr>
          <p:spPr>
            <a:xfrm>
              <a:off x="6223662"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6" name="Shape 266"/>
            <p:cNvSpPr/>
            <p:nvPr/>
          </p:nvSpPr>
          <p:spPr>
            <a:xfrm>
              <a:off x="6560753"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7" name="Shape 267"/>
            <p:cNvSpPr/>
            <p:nvPr/>
          </p:nvSpPr>
          <p:spPr>
            <a:xfrm>
              <a:off x="6897843"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8" name="Shape 268"/>
            <p:cNvSpPr/>
            <p:nvPr/>
          </p:nvSpPr>
          <p:spPr>
            <a:xfrm>
              <a:off x="7234932"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9" name="Shape 269"/>
            <p:cNvSpPr/>
            <p:nvPr/>
          </p:nvSpPr>
          <p:spPr>
            <a:xfrm>
              <a:off x="7572022"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0" name="Shape 270"/>
            <p:cNvSpPr/>
            <p:nvPr/>
          </p:nvSpPr>
          <p:spPr>
            <a:xfrm>
              <a:off x="7909113"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1" name="Shape 271"/>
            <p:cNvSpPr/>
            <p:nvPr/>
          </p:nvSpPr>
          <p:spPr>
            <a:xfrm>
              <a:off x="8246200"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2" name="Shape 272"/>
            <p:cNvSpPr/>
            <p:nvPr/>
          </p:nvSpPr>
          <p:spPr>
            <a:xfrm>
              <a:off x="5212393"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3" name="Shape 273"/>
            <p:cNvSpPr/>
            <p:nvPr/>
          </p:nvSpPr>
          <p:spPr>
            <a:xfrm>
              <a:off x="5549484"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4" name="Shape 274"/>
            <p:cNvSpPr/>
            <p:nvPr/>
          </p:nvSpPr>
          <p:spPr>
            <a:xfrm>
              <a:off x="5886575"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5" name="Shape 275"/>
            <p:cNvSpPr/>
            <p:nvPr/>
          </p:nvSpPr>
          <p:spPr>
            <a:xfrm>
              <a:off x="6223662"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6" name="Shape 276"/>
            <p:cNvSpPr/>
            <p:nvPr/>
          </p:nvSpPr>
          <p:spPr>
            <a:xfrm>
              <a:off x="6560753"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7" name="Shape 277"/>
            <p:cNvSpPr/>
            <p:nvPr/>
          </p:nvSpPr>
          <p:spPr>
            <a:xfrm>
              <a:off x="6897843"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8" name="Shape 278"/>
            <p:cNvSpPr/>
            <p:nvPr/>
          </p:nvSpPr>
          <p:spPr>
            <a:xfrm>
              <a:off x="7234932"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9" name="Shape 279"/>
            <p:cNvSpPr/>
            <p:nvPr/>
          </p:nvSpPr>
          <p:spPr>
            <a:xfrm>
              <a:off x="7572022"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80" name="Shape 280"/>
            <p:cNvSpPr/>
            <p:nvPr/>
          </p:nvSpPr>
          <p:spPr>
            <a:xfrm>
              <a:off x="7909113"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81" name="Shape 281"/>
            <p:cNvSpPr/>
            <p:nvPr/>
          </p:nvSpPr>
          <p:spPr>
            <a:xfrm>
              <a:off x="8246200"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3">
            <a:alphaModFix/>
          </a:blip>
          <a:srcRect b="0" l="7783" r="0" t="0"/>
          <a:stretch/>
        </p:blipFill>
        <p:spPr>
          <a:xfrm>
            <a:off x="149" y="0"/>
            <a:ext cx="9144000" cy="5143499"/>
          </a:xfrm>
          <a:prstGeom prst="rect">
            <a:avLst/>
          </a:prstGeom>
          <a:noFill/>
          <a:ln>
            <a:noFill/>
          </a:ln>
        </p:spPr>
      </p:pic>
      <p:sp>
        <p:nvSpPr>
          <p:cNvPr id="74" name="Shape 74"/>
          <p:cNvSpPr txBox="1"/>
          <p:nvPr>
            <p:ph type="title"/>
          </p:nvPr>
        </p:nvSpPr>
        <p:spPr>
          <a:xfrm>
            <a:off x="490250" y="488250"/>
            <a:ext cx="6227100" cy="4090800"/>
          </a:xfrm>
          <a:prstGeom prst="rect">
            <a:avLst/>
          </a:prstGeom>
        </p:spPr>
        <p:txBody>
          <a:bodyPr anchorCtr="0" anchor="ctr" bIns="91425" lIns="91425" rIns="91425" tIns="91425">
            <a:noAutofit/>
          </a:bodyPr>
          <a:lstStyle/>
          <a:p>
            <a:pPr lvl="0">
              <a:spcBef>
                <a:spcPts val="0"/>
              </a:spcBef>
              <a:buNone/>
            </a:pPr>
            <a:r>
              <a:rPr b="1" lang="en" sz="4800"/>
              <a:t>Mission statement: </a:t>
            </a:r>
            <a:r>
              <a:rPr lang="en" sz="4800"/>
              <a:t>Your company’s mission goes here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471900" y="738725"/>
            <a:ext cx="8222100" cy="767699"/>
          </a:xfrm>
          <a:prstGeom prst="rect">
            <a:avLst/>
          </a:prstGeom>
        </p:spPr>
        <p:txBody>
          <a:bodyPr anchorCtr="0" anchor="b" bIns="91425" lIns="91425" rIns="91425" tIns="91425">
            <a:noAutofit/>
          </a:bodyPr>
          <a:lstStyle/>
          <a:p>
            <a:pPr lvl="0" rtl="0">
              <a:spcBef>
                <a:spcPts val="0"/>
              </a:spcBef>
              <a:buNone/>
            </a:pPr>
            <a:r>
              <a:rPr lang="en"/>
              <a:t>The problem</a:t>
            </a:r>
          </a:p>
        </p:txBody>
      </p:sp>
      <p:sp>
        <p:nvSpPr>
          <p:cNvPr id="80" name="Shape 80"/>
          <p:cNvSpPr txBox="1"/>
          <p:nvPr>
            <p:ph idx="1" type="body"/>
          </p:nvPr>
        </p:nvSpPr>
        <p:spPr>
          <a:xfrm>
            <a:off x="471900" y="1919075"/>
            <a:ext cx="3999899" cy="2710200"/>
          </a:xfrm>
          <a:prstGeom prst="rect">
            <a:avLst/>
          </a:prstGeom>
        </p:spPr>
        <p:txBody>
          <a:bodyPr anchorCtr="0" anchor="t" bIns="91425" lIns="91425" rIns="91425" tIns="91425">
            <a:noAutofit/>
          </a:bodyPr>
          <a:lstStyle/>
          <a:p>
            <a:pPr lvl="0" rtl="0">
              <a:spcBef>
                <a:spcPts val="0"/>
              </a:spcBef>
              <a:buNone/>
            </a:pPr>
            <a:r>
              <a:rPr lang="en" sz="1800"/>
              <a:t>Frame the problem for the audience. </a:t>
            </a:r>
          </a:p>
          <a:p>
            <a:pPr lvl="0" rtl="0">
              <a:spcBef>
                <a:spcPts val="0"/>
              </a:spcBef>
              <a:buNone/>
            </a:pPr>
            <a:r>
              <a:rPr lang="en" sz="1800"/>
              <a:t>Quantify the scope of the problem and connect it to your audience.</a:t>
            </a:r>
          </a:p>
        </p:txBody>
      </p:sp>
      <p:graphicFrame>
        <p:nvGraphicFramePr>
          <p:cNvPr id="81" name="Shape 81"/>
          <p:cNvGraphicFramePr/>
          <p:nvPr/>
        </p:nvGraphicFramePr>
        <p:xfrm>
          <a:off x="5071481" y="4552231"/>
          <a:ext cx="3000000" cy="3000000"/>
        </p:xfrm>
        <a:graphic>
          <a:graphicData uri="http://schemas.openxmlformats.org/drawingml/2006/table">
            <a:tbl>
              <a:tblPr>
                <a:noFill/>
                <a:tableStyleId>{8F75A845-C271-40BE-9343-EF01F48A20EF}</a:tableStyleId>
              </a:tblPr>
              <a:tblGrid>
                <a:gridCol w="821450"/>
                <a:gridCol w="821450"/>
                <a:gridCol w="821450"/>
                <a:gridCol w="821450"/>
              </a:tblGrid>
              <a:tr h="241650">
                <a:tc>
                  <a:txBody>
                    <a:bodyPr>
                      <a:noAutofit/>
                    </a:bodyPr>
                    <a:lstStyle/>
                    <a:p>
                      <a:pPr lv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
        <p:nvSpPr>
          <p:cNvPr id="82" name="Shape 82"/>
          <p:cNvSpPr/>
          <p:nvPr/>
        </p:nvSpPr>
        <p:spPr>
          <a:xfrm>
            <a:off x="5154825" y="3536047"/>
            <a:ext cx="722399" cy="990599"/>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83" name="Shape 83"/>
          <p:cNvSpPr/>
          <p:nvPr/>
        </p:nvSpPr>
        <p:spPr>
          <a:xfrm>
            <a:off x="5975583" y="3069166"/>
            <a:ext cx="722399" cy="1457399"/>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6796341" y="1919074"/>
            <a:ext cx="722399" cy="2607599"/>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7617100" y="2163901"/>
            <a:ext cx="722399" cy="2363099"/>
          </a:xfrm>
          <a:prstGeom prst="rect">
            <a:avLst/>
          </a:prstGeom>
          <a:solidFill>
            <a:schemeClr val="accent5"/>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cxnSp>
        <p:nvCxnSpPr>
          <p:cNvPr id="86" name="Shape 86"/>
          <p:cNvCxnSpPr/>
          <p:nvPr/>
        </p:nvCxnSpPr>
        <p:spPr>
          <a:xfrm rot="10800000">
            <a:off x="509400" y="4552050"/>
            <a:ext cx="8147099" cy="0"/>
          </a:xfrm>
          <a:prstGeom prst="straightConnector1">
            <a:avLst/>
          </a:prstGeom>
          <a:noFill/>
          <a:ln cap="flat" cmpd="sng" w="19050">
            <a:solidFill>
              <a:schemeClr val="dk1"/>
            </a:solidFill>
            <a:prstDash val="dot"/>
            <a:round/>
            <a:headEnd len="lg" w="lg" type="none"/>
            <a:tailEnd len="lg" w="lg"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pic>
        <p:nvPicPr>
          <p:cNvPr descr="Closeup from the side of a hand pushing a knob on an audio mixer" id="91" name="Shape 91"/>
          <p:cNvPicPr preferRelativeResize="0"/>
          <p:nvPr/>
        </p:nvPicPr>
        <p:blipFill rotWithShape="1">
          <a:blip r:embed="rId3">
            <a:alphaModFix/>
          </a:blip>
          <a:srcRect b="15419" l="7506" r="42247" t="0"/>
          <a:stretch/>
        </p:blipFill>
        <p:spPr>
          <a:xfrm>
            <a:off x="-9150" y="0"/>
            <a:ext cx="4594498" cy="5143500"/>
          </a:xfrm>
          <a:prstGeom prst="rect">
            <a:avLst/>
          </a:prstGeom>
          <a:noFill/>
          <a:ln>
            <a:noFill/>
          </a:ln>
        </p:spPr>
      </p:pic>
      <p:sp>
        <p:nvSpPr>
          <p:cNvPr id="92" name="Shape 92"/>
          <p:cNvSpPr txBox="1"/>
          <p:nvPr>
            <p:ph type="title"/>
          </p:nvPr>
        </p:nvSpPr>
        <p:spPr>
          <a:xfrm>
            <a:off x="265500" y="1830600"/>
            <a:ext cx="4045199" cy="1482300"/>
          </a:xfrm>
          <a:prstGeom prst="rect">
            <a:avLst/>
          </a:prstGeom>
        </p:spPr>
        <p:txBody>
          <a:bodyPr anchorCtr="0" anchor="ctr" bIns="91425" lIns="91425" rIns="91425" tIns="91425">
            <a:noAutofit/>
          </a:bodyPr>
          <a:lstStyle/>
          <a:p>
            <a:pPr lvl="0" rtl="0">
              <a:spcBef>
                <a:spcPts val="0"/>
              </a:spcBef>
              <a:buNone/>
            </a:pPr>
            <a:r>
              <a:rPr lang="en">
                <a:solidFill>
                  <a:schemeClr val="lt1"/>
                </a:solidFill>
              </a:rPr>
              <a:t>The solution</a:t>
            </a:r>
          </a:p>
        </p:txBody>
      </p:sp>
      <p:sp>
        <p:nvSpPr>
          <p:cNvPr id="93" name="Shape 93"/>
          <p:cNvSpPr txBox="1"/>
          <p:nvPr>
            <p:ph idx="2" type="body"/>
          </p:nvPr>
        </p:nvSpPr>
        <p:spPr>
          <a:xfrm>
            <a:off x="4939500" y="724200"/>
            <a:ext cx="3837000" cy="3695099"/>
          </a:xfrm>
          <a:prstGeom prst="rect">
            <a:avLst/>
          </a:prstGeom>
        </p:spPr>
        <p:txBody>
          <a:bodyPr anchorCtr="0" anchor="ctr" bIns="91425" lIns="91425" rIns="91425" tIns="91425">
            <a:noAutofit/>
          </a:bodyPr>
          <a:lstStyle/>
          <a:p>
            <a:pPr lvl="0" rtl="0">
              <a:spcBef>
                <a:spcPts val="0"/>
              </a:spcBef>
              <a:buNone/>
            </a:pPr>
            <a:r>
              <a:rPr lang="en" sz="2400"/>
              <a:t>Show how you solve the problem you identified.</a:t>
            </a:r>
          </a:p>
          <a:p>
            <a:pPr lvl="0" rtl="0">
              <a:spcBef>
                <a:spcPts val="0"/>
              </a:spcBef>
              <a:buNone/>
            </a:pPr>
            <a:r>
              <a:rPr lang="en" sz="2400"/>
              <a:t>What will be different when the problem is solved (by you)?</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p:nvPr/>
        </p:nvSpPr>
        <p:spPr>
          <a:xfrm>
            <a:off x="0" y="0"/>
            <a:ext cx="9161099" cy="24845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99" name="Shape 99"/>
          <p:cNvSpPr txBox="1"/>
          <p:nvPr>
            <p:ph idx="4294967295" type="title"/>
          </p:nvPr>
        </p:nvSpPr>
        <p:spPr>
          <a:xfrm>
            <a:off x="311700" y="220100"/>
            <a:ext cx="8520599" cy="1012199"/>
          </a:xfrm>
          <a:prstGeom prst="rect">
            <a:avLst/>
          </a:prstGeom>
        </p:spPr>
        <p:txBody>
          <a:bodyPr anchorCtr="0" anchor="t" bIns="91425" lIns="91425" rIns="91425" tIns="91425">
            <a:noAutofit/>
          </a:bodyPr>
          <a:lstStyle/>
          <a:p>
            <a:pPr lvl="0" rtl="0" algn="ctr">
              <a:spcBef>
                <a:spcPts val="0"/>
              </a:spcBef>
              <a:spcAft>
                <a:spcPts val="400"/>
              </a:spcAft>
              <a:buNone/>
            </a:pPr>
            <a:r>
              <a:rPr lang="en"/>
              <a:t>The team</a:t>
            </a:r>
          </a:p>
          <a:p>
            <a:pPr lvl="0" rtl="0" algn="ctr">
              <a:spcBef>
                <a:spcPts val="0"/>
              </a:spcBef>
              <a:spcAft>
                <a:spcPts val="400"/>
              </a:spcAft>
              <a:buNone/>
            </a:pPr>
            <a:r>
              <a:rPr i="1" lang="en" sz="1600"/>
              <a:t>Answer the question, “Why are we the ones to solve the problem we identified?”</a:t>
            </a:r>
          </a:p>
        </p:txBody>
      </p:sp>
      <p:pic>
        <p:nvPicPr>
          <p:cNvPr descr="Corporate headshot of a woman" id="100" name="Shape 100"/>
          <p:cNvPicPr preferRelativeResize="0"/>
          <p:nvPr/>
        </p:nvPicPr>
        <p:blipFill>
          <a:blip r:embed="rId3">
            <a:alphaModFix/>
          </a:blip>
          <a:stretch>
            <a:fillRect/>
          </a:stretch>
        </p:blipFill>
        <p:spPr>
          <a:xfrm>
            <a:off x="420725" y="1363020"/>
            <a:ext cx="1644299" cy="1644299"/>
          </a:xfrm>
          <a:prstGeom prst="ellipse">
            <a:avLst/>
          </a:prstGeom>
          <a:noFill/>
          <a:ln>
            <a:noFill/>
          </a:ln>
        </p:spPr>
      </p:pic>
      <p:pic>
        <p:nvPicPr>
          <p:cNvPr descr="Corporate headshot of a man" id="101" name="Shape 101"/>
          <p:cNvPicPr preferRelativeResize="0"/>
          <p:nvPr/>
        </p:nvPicPr>
        <p:blipFill>
          <a:blip r:embed="rId4">
            <a:alphaModFix/>
          </a:blip>
          <a:stretch>
            <a:fillRect/>
          </a:stretch>
        </p:blipFill>
        <p:spPr>
          <a:xfrm>
            <a:off x="2638667" y="1363170"/>
            <a:ext cx="1644299" cy="1643999"/>
          </a:xfrm>
          <a:prstGeom prst="ellipse">
            <a:avLst/>
          </a:prstGeom>
          <a:noFill/>
          <a:ln>
            <a:noFill/>
          </a:ln>
        </p:spPr>
      </p:pic>
      <p:pic>
        <p:nvPicPr>
          <p:cNvPr descr="Corporate headshot of a woman" id="102" name="Shape 102"/>
          <p:cNvPicPr preferRelativeResize="0"/>
          <p:nvPr/>
        </p:nvPicPr>
        <p:blipFill>
          <a:blip r:embed="rId5">
            <a:alphaModFix/>
          </a:blip>
          <a:stretch>
            <a:fillRect/>
          </a:stretch>
        </p:blipFill>
        <p:spPr>
          <a:xfrm>
            <a:off x="4856628" y="1363007"/>
            <a:ext cx="1644299" cy="1644299"/>
          </a:xfrm>
          <a:prstGeom prst="ellipse">
            <a:avLst/>
          </a:prstGeom>
          <a:noFill/>
          <a:ln>
            <a:noFill/>
          </a:ln>
        </p:spPr>
      </p:pic>
      <p:sp>
        <p:nvSpPr>
          <p:cNvPr id="103" name="Shape 103"/>
          <p:cNvSpPr txBox="1"/>
          <p:nvPr>
            <p:ph idx="4294967295" type="title"/>
          </p:nvPr>
        </p:nvSpPr>
        <p:spPr>
          <a:xfrm>
            <a:off x="231725" y="3047794"/>
            <a:ext cx="2022299" cy="578700"/>
          </a:xfrm>
          <a:prstGeom prst="rect">
            <a:avLst/>
          </a:prstGeom>
        </p:spPr>
        <p:txBody>
          <a:bodyPr anchorCtr="0" anchor="b" bIns="91425" lIns="91425" rIns="91425" tIns="91425">
            <a:noAutofit/>
          </a:bodyPr>
          <a:lstStyle/>
          <a:p>
            <a:pPr lvl="0" rtl="0" algn="ctr">
              <a:spcBef>
                <a:spcPts val="0"/>
              </a:spcBef>
              <a:buNone/>
            </a:pPr>
            <a:r>
              <a:rPr lang="en" sz="1800">
                <a:solidFill>
                  <a:schemeClr val="dk1"/>
                </a:solidFill>
              </a:rPr>
              <a:t>Wendy Writer</a:t>
            </a:r>
          </a:p>
        </p:txBody>
      </p:sp>
      <p:sp>
        <p:nvSpPr>
          <p:cNvPr id="104" name="Shape 104"/>
          <p:cNvSpPr txBox="1"/>
          <p:nvPr>
            <p:ph idx="4294967295" type="body"/>
          </p:nvPr>
        </p:nvSpPr>
        <p:spPr>
          <a:xfrm>
            <a:off x="231725" y="3572412"/>
            <a:ext cx="2022299" cy="1153800"/>
          </a:xfrm>
          <a:prstGeom prst="rect">
            <a:avLst/>
          </a:prstGeom>
        </p:spPr>
        <p:txBody>
          <a:bodyPr anchorCtr="0" anchor="t" bIns="91425" lIns="91425" rIns="91425" tIns="91425">
            <a:noAutofit/>
          </a:bodyPr>
          <a:lstStyle/>
          <a:p>
            <a:pPr lvl="0" rtl="0" algn="ctr">
              <a:spcBef>
                <a:spcPts val="0"/>
              </a:spcBef>
              <a:buNone/>
            </a:pPr>
            <a:r>
              <a:rPr lang="en" sz="1200">
                <a:solidFill>
                  <a:schemeClr val="dk2"/>
                </a:solidFill>
              </a:rPr>
              <a:t>Lorem ipsum dolor sit amet, consectetur adipiscing elit, sed do eiusmod tempor</a:t>
            </a:r>
          </a:p>
        </p:txBody>
      </p:sp>
      <p:sp>
        <p:nvSpPr>
          <p:cNvPr id="105" name="Shape 105"/>
          <p:cNvSpPr txBox="1"/>
          <p:nvPr>
            <p:ph idx="4294967295" type="title"/>
          </p:nvPr>
        </p:nvSpPr>
        <p:spPr>
          <a:xfrm>
            <a:off x="2449667" y="3047794"/>
            <a:ext cx="2022299" cy="578700"/>
          </a:xfrm>
          <a:prstGeom prst="rect">
            <a:avLst/>
          </a:prstGeom>
        </p:spPr>
        <p:txBody>
          <a:bodyPr anchorCtr="0" anchor="b" bIns="91425" lIns="91425" rIns="91425" tIns="91425">
            <a:noAutofit/>
          </a:bodyPr>
          <a:lstStyle/>
          <a:p>
            <a:pPr lvl="0" rtl="0" algn="ctr">
              <a:spcBef>
                <a:spcPts val="0"/>
              </a:spcBef>
              <a:buNone/>
            </a:pPr>
            <a:r>
              <a:rPr lang="en" sz="1800">
                <a:solidFill>
                  <a:schemeClr val="dk1"/>
                </a:solidFill>
              </a:rPr>
              <a:t>Ronny Reader</a:t>
            </a:r>
          </a:p>
        </p:txBody>
      </p:sp>
      <p:sp>
        <p:nvSpPr>
          <p:cNvPr id="106" name="Shape 106"/>
          <p:cNvSpPr txBox="1"/>
          <p:nvPr>
            <p:ph idx="4294967295" type="title"/>
          </p:nvPr>
        </p:nvSpPr>
        <p:spPr>
          <a:xfrm>
            <a:off x="4667628" y="3047794"/>
            <a:ext cx="2022299" cy="578700"/>
          </a:xfrm>
          <a:prstGeom prst="rect">
            <a:avLst/>
          </a:prstGeom>
        </p:spPr>
        <p:txBody>
          <a:bodyPr anchorCtr="0" anchor="b" bIns="91425" lIns="91425" rIns="91425" tIns="91425">
            <a:noAutofit/>
          </a:bodyPr>
          <a:lstStyle/>
          <a:p>
            <a:pPr lvl="0" rtl="0" algn="ctr">
              <a:spcBef>
                <a:spcPts val="0"/>
              </a:spcBef>
              <a:buNone/>
            </a:pPr>
            <a:r>
              <a:rPr lang="en" sz="1800">
                <a:solidFill>
                  <a:schemeClr val="dk1"/>
                </a:solidFill>
              </a:rPr>
              <a:t>Abby Author</a:t>
            </a:r>
          </a:p>
        </p:txBody>
      </p:sp>
      <p:sp>
        <p:nvSpPr>
          <p:cNvPr id="107" name="Shape 107"/>
          <p:cNvSpPr txBox="1"/>
          <p:nvPr>
            <p:ph idx="4294967295" type="body"/>
          </p:nvPr>
        </p:nvSpPr>
        <p:spPr>
          <a:xfrm>
            <a:off x="2449667" y="3572412"/>
            <a:ext cx="2022299" cy="1153800"/>
          </a:xfrm>
          <a:prstGeom prst="rect">
            <a:avLst/>
          </a:prstGeom>
        </p:spPr>
        <p:txBody>
          <a:bodyPr anchorCtr="0" anchor="t" bIns="91425" lIns="91425" rIns="91425" tIns="91425">
            <a:noAutofit/>
          </a:bodyPr>
          <a:lstStyle/>
          <a:p>
            <a:pPr lvl="0" rtl="0" algn="ctr">
              <a:spcBef>
                <a:spcPts val="0"/>
              </a:spcBef>
              <a:buNone/>
            </a:pPr>
            <a:r>
              <a:rPr lang="en" sz="1200">
                <a:solidFill>
                  <a:schemeClr val="dk2"/>
                </a:solidFill>
              </a:rPr>
              <a:t>Lorem ipsum dolor sit amet, consectetur adipiscing elit, sed do eiusmod tempor</a:t>
            </a:r>
          </a:p>
        </p:txBody>
      </p:sp>
      <p:sp>
        <p:nvSpPr>
          <p:cNvPr id="108" name="Shape 108"/>
          <p:cNvSpPr txBox="1"/>
          <p:nvPr>
            <p:ph idx="4294967295" type="body"/>
          </p:nvPr>
        </p:nvSpPr>
        <p:spPr>
          <a:xfrm>
            <a:off x="4667628" y="3572412"/>
            <a:ext cx="2022299" cy="1153800"/>
          </a:xfrm>
          <a:prstGeom prst="rect">
            <a:avLst/>
          </a:prstGeom>
        </p:spPr>
        <p:txBody>
          <a:bodyPr anchorCtr="0" anchor="t" bIns="91425" lIns="91425" rIns="91425" tIns="91425">
            <a:noAutofit/>
          </a:bodyPr>
          <a:lstStyle/>
          <a:p>
            <a:pPr lvl="0" rtl="0" algn="ctr">
              <a:spcBef>
                <a:spcPts val="0"/>
              </a:spcBef>
              <a:buNone/>
            </a:pPr>
            <a:r>
              <a:rPr lang="en" sz="1200">
                <a:solidFill>
                  <a:schemeClr val="dk2"/>
                </a:solidFill>
              </a:rPr>
              <a:t>Lorem ipsum dolor sit amet, consectetur adipiscing elit, sed do eiusmod tempor</a:t>
            </a:r>
          </a:p>
        </p:txBody>
      </p:sp>
      <p:pic>
        <p:nvPicPr>
          <p:cNvPr descr="Corporate headshot of a man" id="109" name="Shape 109"/>
          <p:cNvPicPr preferRelativeResize="0"/>
          <p:nvPr/>
        </p:nvPicPr>
        <p:blipFill>
          <a:blip r:embed="rId6">
            <a:alphaModFix/>
          </a:blip>
          <a:stretch>
            <a:fillRect/>
          </a:stretch>
        </p:blipFill>
        <p:spPr>
          <a:xfrm>
            <a:off x="7074589" y="1363020"/>
            <a:ext cx="1644299" cy="1644299"/>
          </a:xfrm>
          <a:prstGeom prst="ellipse">
            <a:avLst/>
          </a:prstGeom>
          <a:noFill/>
          <a:ln>
            <a:noFill/>
          </a:ln>
        </p:spPr>
      </p:pic>
      <p:sp>
        <p:nvSpPr>
          <p:cNvPr id="110" name="Shape 110"/>
          <p:cNvSpPr txBox="1"/>
          <p:nvPr>
            <p:ph idx="4294967295" type="title"/>
          </p:nvPr>
        </p:nvSpPr>
        <p:spPr>
          <a:xfrm>
            <a:off x="6885589" y="3047794"/>
            <a:ext cx="2022299" cy="578700"/>
          </a:xfrm>
          <a:prstGeom prst="rect">
            <a:avLst/>
          </a:prstGeom>
        </p:spPr>
        <p:txBody>
          <a:bodyPr anchorCtr="0" anchor="b" bIns="91425" lIns="91425" rIns="91425" tIns="91425">
            <a:noAutofit/>
          </a:bodyPr>
          <a:lstStyle/>
          <a:p>
            <a:pPr lvl="0" rtl="0" algn="ctr">
              <a:spcBef>
                <a:spcPts val="0"/>
              </a:spcBef>
              <a:buNone/>
            </a:pPr>
            <a:r>
              <a:rPr lang="en" sz="1800">
                <a:solidFill>
                  <a:schemeClr val="dk1"/>
                </a:solidFill>
              </a:rPr>
              <a:t>Berry Books</a:t>
            </a:r>
          </a:p>
        </p:txBody>
      </p:sp>
      <p:sp>
        <p:nvSpPr>
          <p:cNvPr id="111" name="Shape 111"/>
          <p:cNvSpPr txBox="1"/>
          <p:nvPr>
            <p:ph idx="4294967295" type="body"/>
          </p:nvPr>
        </p:nvSpPr>
        <p:spPr>
          <a:xfrm>
            <a:off x="6885589" y="3572412"/>
            <a:ext cx="2022299" cy="1153800"/>
          </a:xfrm>
          <a:prstGeom prst="rect">
            <a:avLst/>
          </a:prstGeom>
        </p:spPr>
        <p:txBody>
          <a:bodyPr anchorCtr="0" anchor="t" bIns="91425" lIns="91425" rIns="91425" tIns="91425">
            <a:noAutofit/>
          </a:bodyPr>
          <a:lstStyle/>
          <a:p>
            <a:pPr lvl="0" rtl="0" algn="ctr">
              <a:spcBef>
                <a:spcPts val="0"/>
              </a:spcBef>
              <a:buNone/>
            </a:pPr>
            <a:r>
              <a:rPr lang="en" sz="1200">
                <a:solidFill>
                  <a:schemeClr val="dk2"/>
                </a:solidFill>
              </a:rPr>
              <a:t>Lorem ipsum dolor sit amet, consectetur adipiscing elit, sed do eiusmod tempor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471900" y="738725"/>
            <a:ext cx="8222100" cy="767699"/>
          </a:xfrm>
          <a:prstGeom prst="rect">
            <a:avLst/>
          </a:prstGeom>
        </p:spPr>
        <p:txBody>
          <a:bodyPr anchorCtr="0" anchor="b" bIns="91425" lIns="91425" rIns="91425" tIns="91425">
            <a:noAutofit/>
          </a:bodyPr>
          <a:lstStyle/>
          <a:p>
            <a:pPr lvl="0" rtl="0">
              <a:spcBef>
                <a:spcPts val="0"/>
              </a:spcBef>
              <a:spcAft>
                <a:spcPts val="400"/>
              </a:spcAft>
              <a:buNone/>
            </a:pPr>
            <a:r>
              <a:rPr lang="en"/>
              <a:t>Milestones</a:t>
            </a:r>
            <a:r>
              <a:rPr lang="en" sz="1400"/>
              <a:t> </a:t>
            </a:r>
            <a:r>
              <a:rPr i="1" lang="en" sz="1400"/>
              <a:t> </a:t>
            </a:r>
          </a:p>
          <a:p>
            <a:pPr lvl="0" rtl="0">
              <a:spcBef>
                <a:spcPts val="0"/>
              </a:spcBef>
              <a:spcAft>
                <a:spcPts val="400"/>
              </a:spcAft>
              <a:buNone/>
            </a:pPr>
            <a:r>
              <a:rPr i="1" lang="en" sz="1600"/>
              <a:t>Show where you are in the process and what’s left to tackle</a:t>
            </a:r>
          </a:p>
        </p:txBody>
      </p:sp>
      <p:cxnSp>
        <p:nvCxnSpPr>
          <p:cNvPr id="117" name="Shape 117"/>
          <p:cNvCxnSpPr/>
          <p:nvPr/>
        </p:nvCxnSpPr>
        <p:spPr>
          <a:xfrm rot="10800000">
            <a:off x="680050" y="2152464"/>
            <a:ext cx="0" cy="837900"/>
          </a:xfrm>
          <a:prstGeom prst="straightConnector1">
            <a:avLst/>
          </a:prstGeom>
          <a:noFill/>
          <a:ln cap="flat" cmpd="sng" w="9525">
            <a:solidFill>
              <a:schemeClr val="dk2"/>
            </a:solidFill>
            <a:prstDash val="solid"/>
            <a:round/>
            <a:headEnd len="lg" w="lg" type="none"/>
            <a:tailEnd len="lg" w="lg" type="oval"/>
          </a:ln>
        </p:spPr>
      </p:cxnSp>
      <p:sp>
        <p:nvSpPr>
          <p:cNvPr id="118" name="Shape 118"/>
          <p:cNvSpPr txBox="1"/>
          <p:nvPr>
            <p:ph type="title"/>
          </p:nvPr>
        </p:nvSpPr>
        <p:spPr>
          <a:xfrm>
            <a:off x="727112" y="1995898"/>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January 20XX</a:t>
            </a:r>
          </a:p>
        </p:txBody>
      </p:sp>
      <p:sp>
        <p:nvSpPr>
          <p:cNvPr id="119" name="Shape 119"/>
          <p:cNvSpPr txBox="1"/>
          <p:nvPr>
            <p:ph idx="1" type="body"/>
          </p:nvPr>
        </p:nvSpPr>
        <p:spPr>
          <a:xfrm>
            <a:off x="727112" y="2285924"/>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20" name="Shape 120"/>
          <p:cNvCxnSpPr/>
          <p:nvPr/>
        </p:nvCxnSpPr>
        <p:spPr>
          <a:xfrm>
            <a:off x="2114150" y="3375004"/>
            <a:ext cx="0" cy="837900"/>
          </a:xfrm>
          <a:prstGeom prst="straightConnector1">
            <a:avLst/>
          </a:prstGeom>
          <a:noFill/>
          <a:ln cap="flat" cmpd="sng" w="9525">
            <a:solidFill>
              <a:schemeClr val="dk2"/>
            </a:solidFill>
            <a:prstDash val="solid"/>
            <a:round/>
            <a:headEnd len="lg" w="lg" type="none"/>
            <a:tailEnd len="lg" w="lg" type="oval"/>
          </a:ln>
        </p:spPr>
      </p:cxnSp>
      <p:sp>
        <p:nvSpPr>
          <p:cNvPr id="121" name="Shape 121"/>
          <p:cNvSpPr txBox="1"/>
          <p:nvPr>
            <p:ph type="title"/>
          </p:nvPr>
        </p:nvSpPr>
        <p:spPr>
          <a:xfrm>
            <a:off x="2161211" y="3974191"/>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March 20XX</a:t>
            </a:r>
          </a:p>
        </p:txBody>
      </p:sp>
      <p:sp>
        <p:nvSpPr>
          <p:cNvPr id="122" name="Shape 122"/>
          <p:cNvSpPr txBox="1"/>
          <p:nvPr>
            <p:ph idx="1" type="body"/>
          </p:nvPr>
        </p:nvSpPr>
        <p:spPr>
          <a:xfrm>
            <a:off x="2161211" y="4264217"/>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23" name="Shape 123"/>
          <p:cNvCxnSpPr/>
          <p:nvPr/>
        </p:nvCxnSpPr>
        <p:spPr>
          <a:xfrm rot="10800000">
            <a:off x="4232825" y="2145364"/>
            <a:ext cx="0" cy="837900"/>
          </a:xfrm>
          <a:prstGeom prst="straightConnector1">
            <a:avLst/>
          </a:prstGeom>
          <a:noFill/>
          <a:ln cap="flat" cmpd="sng" w="9525">
            <a:solidFill>
              <a:schemeClr val="dk2"/>
            </a:solidFill>
            <a:prstDash val="solid"/>
            <a:round/>
            <a:headEnd len="lg" w="lg" type="none"/>
            <a:tailEnd len="lg" w="lg" type="oval"/>
          </a:ln>
        </p:spPr>
      </p:cxnSp>
      <p:sp>
        <p:nvSpPr>
          <p:cNvPr id="124" name="Shape 124"/>
          <p:cNvSpPr txBox="1"/>
          <p:nvPr>
            <p:ph type="title"/>
          </p:nvPr>
        </p:nvSpPr>
        <p:spPr>
          <a:xfrm>
            <a:off x="4279887" y="1995911"/>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June 20XX</a:t>
            </a:r>
          </a:p>
        </p:txBody>
      </p:sp>
      <p:sp>
        <p:nvSpPr>
          <p:cNvPr id="125" name="Shape 125"/>
          <p:cNvSpPr txBox="1"/>
          <p:nvPr>
            <p:ph idx="1" type="body"/>
          </p:nvPr>
        </p:nvSpPr>
        <p:spPr>
          <a:xfrm>
            <a:off x="4279887" y="2285937"/>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26" name="Shape 126"/>
          <p:cNvCxnSpPr/>
          <p:nvPr/>
        </p:nvCxnSpPr>
        <p:spPr>
          <a:xfrm>
            <a:off x="4957475" y="3375020"/>
            <a:ext cx="0" cy="837900"/>
          </a:xfrm>
          <a:prstGeom prst="straightConnector1">
            <a:avLst/>
          </a:prstGeom>
          <a:noFill/>
          <a:ln cap="flat" cmpd="sng" w="9525">
            <a:solidFill>
              <a:schemeClr val="dk2"/>
            </a:solidFill>
            <a:prstDash val="solid"/>
            <a:round/>
            <a:headEnd len="lg" w="lg" type="none"/>
            <a:tailEnd len="lg" w="lg" type="oval"/>
          </a:ln>
        </p:spPr>
      </p:cxnSp>
      <p:sp>
        <p:nvSpPr>
          <p:cNvPr id="127" name="Shape 127"/>
          <p:cNvSpPr txBox="1"/>
          <p:nvPr>
            <p:ph type="title"/>
          </p:nvPr>
        </p:nvSpPr>
        <p:spPr>
          <a:xfrm>
            <a:off x="5004537" y="3970916"/>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July 20XX</a:t>
            </a:r>
          </a:p>
        </p:txBody>
      </p:sp>
      <p:sp>
        <p:nvSpPr>
          <p:cNvPr id="128" name="Shape 128"/>
          <p:cNvSpPr txBox="1"/>
          <p:nvPr>
            <p:ph idx="1" type="body"/>
          </p:nvPr>
        </p:nvSpPr>
        <p:spPr>
          <a:xfrm>
            <a:off x="5004537" y="4260942"/>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29" name="Shape 129"/>
          <p:cNvCxnSpPr/>
          <p:nvPr/>
        </p:nvCxnSpPr>
        <p:spPr>
          <a:xfrm rot="10800000">
            <a:off x="7080781" y="2145364"/>
            <a:ext cx="0" cy="837900"/>
          </a:xfrm>
          <a:prstGeom prst="straightConnector1">
            <a:avLst/>
          </a:prstGeom>
          <a:noFill/>
          <a:ln cap="flat" cmpd="sng" w="9525">
            <a:solidFill>
              <a:schemeClr val="dk2"/>
            </a:solidFill>
            <a:prstDash val="solid"/>
            <a:round/>
            <a:headEnd len="lg" w="lg" type="none"/>
            <a:tailEnd len="lg" w="lg" type="oval"/>
          </a:ln>
        </p:spPr>
      </p:cxnSp>
      <p:sp>
        <p:nvSpPr>
          <p:cNvPr id="130" name="Shape 130"/>
          <p:cNvSpPr txBox="1"/>
          <p:nvPr>
            <p:ph type="title"/>
          </p:nvPr>
        </p:nvSpPr>
        <p:spPr>
          <a:xfrm>
            <a:off x="7127836" y="1995911"/>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October 20XX</a:t>
            </a:r>
          </a:p>
        </p:txBody>
      </p:sp>
      <p:sp>
        <p:nvSpPr>
          <p:cNvPr id="131" name="Shape 131"/>
          <p:cNvSpPr txBox="1"/>
          <p:nvPr>
            <p:ph idx="1" type="body"/>
          </p:nvPr>
        </p:nvSpPr>
        <p:spPr>
          <a:xfrm>
            <a:off x="7127836" y="2285937"/>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graphicFrame>
        <p:nvGraphicFramePr>
          <p:cNvPr id="132" name="Shape 132"/>
          <p:cNvGraphicFramePr/>
          <p:nvPr/>
        </p:nvGraphicFramePr>
        <p:xfrm>
          <a:off x="323100" y="2983264"/>
          <a:ext cx="3000000" cy="3000000"/>
        </p:xfrm>
        <a:graphic>
          <a:graphicData uri="http://schemas.openxmlformats.org/drawingml/2006/table">
            <a:tbl>
              <a:tblPr>
                <a:noFill/>
                <a:tableStyleId>{8F75A845-C271-40BE-9343-EF01F48A20EF}</a:tableStyleId>
              </a:tblPr>
              <a:tblGrid>
                <a:gridCol w="710225"/>
                <a:gridCol w="710225"/>
                <a:gridCol w="710225"/>
                <a:gridCol w="710225"/>
                <a:gridCol w="710225"/>
                <a:gridCol w="710225"/>
                <a:gridCol w="710225"/>
                <a:gridCol w="710225"/>
                <a:gridCol w="710225"/>
                <a:gridCol w="710225"/>
                <a:gridCol w="710225"/>
                <a:gridCol w="710225"/>
              </a:tblGrid>
              <a:tr h="381000">
                <a:tc>
                  <a:txBody>
                    <a:bodyPr>
                      <a:noAutofit/>
                    </a:bodyPr>
                    <a:lstStyle/>
                    <a:p>
                      <a:pPr lvl="0" rtl="0" algn="ctr">
                        <a:spcBef>
                          <a:spcPts val="0"/>
                        </a:spcBef>
                        <a:buNone/>
                      </a:pPr>
                      <a:r>
                        <a:rPr lang="en">
                          <a:solidFill>
                            <a:srgbClr val="FFFFFF"/>
                          </a:solidFill>
                        </a:rPr>
                        <a:t>Jan</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Feb</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Mar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Apr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May</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Jun</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Jul</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Aug</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Sept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Oct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Nov</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Dec</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460950" y="2065350"/>
            <a:ext cx="3687299" cy="1012799"/>
          </a:xfrm>
          <a:prstGeom prst="rect">
            <a:avLst/>
          </a:prstGeom>
        </p:spPr>
        <p:txBody>
          <a:bodyPr anchorCtr="0" anchor="ctr" bIns="91425" lIns="91425" rIns="91425" tIns="91425">
            <a:noAutofit/>
          </a:bodyPr>
          <a:lstStyle/>
          <a:p>
            <a:pPr lvl="0">
              <a:spcBef>
                <a:spcPts val="0"/>
              </a:spcBef>
              <a:buNone/>
            </a:pPr>
            <a:r>
              <a:rPr lang="en"/>
              <a:t>Appendix</a:t>
            </a:r>
          </a:p>
        </p:txBody>
      </p:sp>
      <p:sp>
        <p:nvSpPr>
          <p:cNvPr id="138" name="Shape 138"/>
          <p:cNvSpPr txBox="1"/>
          <p:nvPr/>
        </p:nvSpPr>
        <p:spPr>
          <a:xfrm>
            <a:off x="4563150" y="572850"/>
            <a:ext cx="4119899" cy="3997799"/>
          </a:xfrm>
          <a:prstGeom prst="rect">
            <a:avLst/>
          </a:prstGeom>
          <a:noFill/>
          <a:ln>
            <a:noFill/>
          </a:ln>
        </p:spPr>
        <p:txBody>
          <a:bodyPr anchorCtr="0" anchor="ctr" bIns="91425" lIns="91425" rIns="91425" tIns="91425">
            <a:noAutofit/>
          </a:bodyPr>
          <a:lstStyle/>
          <a:p>
            <a:pPr lvl="0" rtl="0">
              <a:lnSpc>
                <a:spcPct val="115000"/>
              </a:lnSpc>
              <a:spcBef>
                <a:spcPts val="0"/>
              </a:spcBef>
              <a:spcAft>
                <a:spcPts val="1000"/>
              </a:spcAft>
              <a:buNone/>
            </a:pPr>
            <a:r>
              <a:rPr b="1" i="1" lang="en" sz="1800">
                <a:solidFill>
                  <a:srgbClr val="FAFAFA"/>
                </a:solidFill>
                <a:latin typeface="Roboto"/>
                <a:ea typeface="Roboto"/>
                <a:cs typeface="Roboto"/>
                <a:sym typeface="Roboto"/>
              </a:rPr>
              <a:t>Show the audience you anticipated their questions. </a:t>
            </a:r>
          </a:p>
          <a:p>
            <a:pPr lvl="0" rtl="0">
              <a:lnSpc>
                <a:spcPct val="115000"/>
              </a:lnSpc>
              <a:spcBef>
                <a:spcPts val="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How it works</a:t>
            </a:r>
          </a:p>
        </p:txBody>
      </p:sp>
      <p:cxnSp>
        <p:nvCxnSpPr>
          <p:cNvPr id="144" name="Shape 144"/>
          <p:cNvCxnSpPr/>
          <p:nvPr/>
        </p:nvCxnSpPr>
        <p:spPr>
          <a:xfrm>
            <a:off x="929037" y="2507950"/>
            <a:ext cx="0" cy="1038599"/>
          </a:xfrm>
          <a:prstGeom prst="straightConnector1">
            <a:avLst/>
          </a:prstGeom>
          <a:noFill/>
          <a:ln cap="flat" cmpd="sng" w="9525">
            <a:solidFill>
              <a:srgbClr val="B7B7B7"/>
            </a:solidFill>
            <a:prstDash val="solid"/>
            <a:round/>
            <a:headEnd len="lg" w="lg" type="none"/>
            <a:tailEnd len="lg" w="lg" type="none"/>
          </a:ln>
        </p:spPr>
      </p:cxnSp>
      <p:sp>
        <p:nvSpPr>
          <p:cNvPr id="145" name="Shape 145"/>
          <p:cNvSpPr txBox="1"/>
          <p:nvPr>
            <p:ph type="title"/>
          </p:nvPr>
        </p:nvSpPr>
        <p:spPr>
          <a:xfrm>
            <a:off x="976112" y="2384686"/>
            <a:ext cx="1814100" cy="392100"/>
          </a:xfrm>
          <a:prstGeom prst="rect">
            <a:avLst/>
          </a:prstGeom>
        </p:spPr>
        <p:txBody>
          <a:bodyPr anchorCtr="0" anchor="ctr" bIns="91425" lIns="91425" rIns="91425" tIns="91425">
            <a:noAutofit/>
          </a:bodyPr>
          <a:lstStyle/>
          <a:p>
            <a:pPr lvl="0" rtl="0">
              <a:spcBef>
                <a:spcPts val="0"/>
              </a:spcBef>
              <a:buNone/>
            </a:pPr>
            <a:r>
              <a:rPr lang="en" sz="1700">
                <a:solidFill>
                  <a:schemeClr val="dk1"/>
                </a:solidFill>
              </a:rPr>
              <a:t>Step 1</a:t>
            </a:r>
          </a:p>
        </p:txBody>
      </p:sp>
      <p:sp>
        <p:nvSpPr>
          <p:cNvPr id="146" name="Shape 146"/>
          <p:cNvSpPr txBox="1"/>
          <p:nvPr>
            <p:ph idx="1" type="body"/>
          </p:nvPr>
        </p:nvSpPr>
        <p:spPr>
          <a:xfrm>
            <a:off x="976112" y="2674712"/>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47" name="Shape 147"/>
          <p:cNvCxnSpPr/>
          <p:nvPr/>
        </p:nvCxnSpPr>
        <p:spPr>
          <a:xfrm>
            <a:off x="3395737" y="2355550"/>
            <a:ext cx="0" cy="1038599"/>
          </a:xfrm>
          <a:prstGeom prst="straightConnector1">
            <a:avLst/>
          </a:prstGeom>
          <a:noFill/>
          <a:ln cap="flat" cmpd="sng" w="9525">
            <a:solidFill>
              <a:srgbClr val="B7B7B7"/>
            </a:solidFill>
            <a:prstDash val="solid"/>
            <a:round/>
            <a:headEnd len="lg" w="lg" type="none"/>
            <a:tailEnd len="lg" w="lg" type="none"/>
          </a:ln>
        </p:spPr>
      </p:cxnSp>
      <p:sp>
        <p:nvSpPr>
          <p:cNvPr id="148" name="Shape 148"/>
          <p:cNvSpPr txBox="1"/>
          <p:nvPr>
            <p:ph type="title"/>
          </p:nvPr>
        </p:nvSpPr>
        <p:spPr>
          <a:xfrm>
            <a:off x="3442812" y="2241075"/>
            <a:ext cx="1814100" cy="392100"/>
          </a:xfrm>
          <a:prstGeom prst="rect">
            <a:avLst/>
          </a:prstGeom>
        </p:spPr>
        <p:txBody>
          <a:bodyPr anchorCtr="0" anchor="ctr" bIns="91425" lIns="91425" rIns="91425" tIns="91425">
            <a:noAutofit/>
          </a:bodyPr>
          <a:lstStyle/>
          <a:p>
            <a:pPr lvl="0" rtl="0">
              <a:spcBef>
                <a:spcPts val="0"/>
              </a:spcBef>
              <a:buNone/>
            </a:pPr>
            <a:r>
              <a:rPr lang="en" sz="1700">
                <a:solidFill>
                  <a:schemeClr val="dk1"/>
                </a:solidFill>
              </a:rPr>
              <a:t>Step 2</a:t>
            </a:r>
          </a:p>
        </p:txBody>
      </p:sp>
      <p:sp>
        <p:nvSpPr>
          <p:cNvPr id="149" name="Shape 149"/>
          <p:cNvSpPr txBox="1"/>
          <p:nvPr>
            <p:ph idx="1" type="body"/>
          </p:nvPr>
        </p:nvSpPr>
        <p:spPr>
          <a:xfrm>
            <a:off x="3442812" y="2531101"/>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50" name="Shape 150"/>
          <p:cNvCxnSpPr/>
          <p:nvPr/>
        </p:nvCxnSpPr>
        <p:spPr>
          <a:xfrm>
            <a:off x="6457562" y="2053100"/>
            <a:ext cx="0" cy="1038599"/>
          </a:xfrm>
          <a:prstGeom prst="straightConnector1">
            <a:avLst/>
          </a:prstGeom>
          <a:noFill/>
          <a:ln cap="flat" cmpd="sng" w="9525">
            <a:solidFill>
              <a:srgbClr val="B7B7B7"/>
            </a:solidFill>
            <a:prstDash val="solid"/>
            <a:round/>
            <a:headEnd len="lg" w="lg" type="none"/>
            <a:tailEnd len="lg" w="lg" type="none"/>
          </a:ln>
        </p:spPr>
      </p:cxnSp>
      <p:sp>
        <p:nvSpPr>
          <p:cNvPr id="151" name="Shape 151"/>
          <p:cNvSpPr txBox="1"/>
          <p:nvPr>
            <p:ph type="title"/>
          </p:nvPr>
        </p:nvSpPr>
        <p:spPr>
          <a:xfrm>
            <a:off x="6504637" y="1929945"/>
            <a:ext cx="1814100" cy="392100"/>
          </a:xfrm>
          <a:prstGeom prst="rect">
            <a:avLst/>
          </a:prstGeom>
        </p:spPr>
        <p:txBody>
          <a:bodyPr anchorCtr="0" anchor="ctr" bIns="91425" lIns="91425" rIns="91425" tIns="91425">
            <a:noAutofit/>
          </a:bodyPr>
          <a:lstStyle/>
          <a:p>
            <a:pPr lvl="0" rtl="0">
              <a:spcBef>
                <a:spcPts val="0"/>
              </a:spcBef>
              <a:buNone/>
            </a:pPr>
            <a:r>
              <a:rPr lang="en" sz="1700">
                <a:solidFill>
                  <a:schemeClr val="dk1"/>
                </a:solidFill>
              </a:rPr>
              <a:t>Step 3</a:t>
            </a:r>
          </a:p>
        </p:txBody>
      </p:sp>
      <p:sp>
        <p:nvSpPr>
          <p:cNvPr id="152" name="Shape 152"/>
          <p:cNvSpPr txBox="1"/>
          <p:nvPr>
            <p:ph idx="1" type="body"/>
          </p:nvPr>
        </p:nvSpPr>
        <p:spPr>
          <a:xfrm>
            <a:off x="6504637" y="2219970"/>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grpSp>
        <p:nvGrpSpPr>
          <p:cNvPr id="153" name="Shape 153"/>
          <p:cNvGrpSpPr/>
          <p:nvPr/>
        </p:nvGrpSpPr>
        <p:grpSpPr>
          <a:xfrm>
            <a:off x="929030" y="3219673"/>
            <a:ext cx="6993308" cy="1520399"/>
            <a:chOff x="929030" y="3219673"/>
            <a:chExt cx="6993308" cy="1520399"/>
          </a:xfrm>
        </p:grpSpPr>
        <p:cxnSp>
          <p:nvCxnSpPr>
            <p:cNvPr id="154" name="Shape 154"/>
            <p:cNvCxnSpPr>
              <a:stCxn id="155" idx="6"/>
              <a:endCxn id="156" idx="2"/>
            </p:cNvCxnSpPr>
            <p:nvPr/>
          </p:nvCxnSpPr>
          <p:spPr>
            <a:xfrm>
              <a:off x="1537730" y="3979906"/>
              <a:ext cx="4864200" cy="0"/>
            </a:xfrm>
            <a:prstGeom prst="straightConnector1">
              <a:avLst/>
            </a:prstGeom>
            <a:noFill/>
            <a:ln cap="flat" cmpd="sng" w="19050">
              <a:solidFill>
                <a:schemeClr val="dk1"/>
              </a:solidFill>
              <a:prstDash val="dot"/>
              <a:round/>
              <a:headEnd len="lg" w="lg" type="none"/>
              <a:tailEnd len="lg" w="lg" type="none"/>
            </a:ln>
          </p:spPr>
        </p:cxnSp>
        <p:sp>
          <p:nvSpPr>
            <p:cNvPr id="155" name="Shape 155"/>
            <p:cNvSpPr/>
            <p:nvPr/>
          </p:nvSpPr>
          <p:spPr>
            <a:xfrm>
              <a:off x="929030" y="3675556"/>
              <a:ext cx="608700" cy="6087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57" name="Shape 157"/>
            <p:cNvSpPr/>
            <p:nvPr/>
          </p:nvSpPr>
          <p:spPr>
            <a:xfrm>
              <a:off x="3421283" y="3431304"/>
              <a:ext cx="1097100" cy="10971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56" name="Shape 156"/>
            <p:cNvSpPr/>
            <p:nvPr/>
          </p:nvSpPr>
          <p:spPr>
            <a:xfrm>
              <a:off x="6401939" y="3219673"/>
              <a:ext cx="1520399" cy="15203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63" name="Shape 163"/>
          <p:cNvSpPr txBox="1"/>
          <p:nvPr>
            <p:ph type="title"/>
          </p:nvPr>
        </p:nvSpPr>
        <p:spPr>
          <a:xfrm>
            <a:off x="490250" y="488250"/>
            <a:ext cx="6227100" cy="4090800"/>
          </a:xfrm>
          <a:prstGeom prst="rect">
            <a:avLst/>
          </a:prstGeom>
        </p:spPr>
        <p:txBody>
          <a:bodyPr anchorCtr="0" anchor="ctr" bIns="91425" lIns="91425" rIns="91425" tIns="91425">
            <a:noAutofit/>
          </a:bodyPr>
          <a:lstStyle/>
          <a:p>
            <a:pPr lvl="0" rtl="0">
              <a:spcBef>
                <a:spcPts val="0"/>
              </a:spcBef>
              <a:buNone/>
            </a:pPr>
            <a:r>
              <a:rPr lang="en"/>
              <a:t>The technology:</a:t>
            </a:r>
          </a:p>
          <a:p>
            <a:pPr lvl="0">
              <a:spcBef>
                <a:spcPts val="0"/>
              </a:spcBef>
              <a:buNone/>
            </a:pPr>
            <a:r>
              <a:rPr lang="en"/>
              <a:t>GPS + RFID</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